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  <p:sldMasterId id="2147483713" r:id="rId2"/>
  </p:sldMasterIdLst>
  <p:notesMasterIdLst>
    <p:notesMasterId r:id="rId11"/>
  </p:notesMasterIdLst>
  <p:sldIdLst>
    <p:sldId id="256" r:id="rId3"/>
    <p:sldId id="261" r:id="rId4"/>
    <p:sldId id="257" r:id="rId5"/>
    <p:sldId id="264" r:id="rId6"/>
    <p:sldId id="258" r:id="rId7"/>
    <p:sldId id="262" r:id="rId8"/>
    <p:sldId id="259" r:id="rId9"/>
    <p:sldId id="265" r:id="rId10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16" autoAdjust="0"/>
    <p:restoredTop sz="90929"/>
  </p:normalViewPr>
  <p:slideViewPr>
    <p:cSldViewPr>
      <p:cViewPr varScale="1">
        <p:scale>
          <a:sx n="78" d="100"/>
          <a:sy n="78" d="100"/>
        </p:scale>
        <p:origin x="196" y="4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33FD0081-4CFC-4EB8-8B94-3016744C444B}" type="datetimeFigureOut">
              <a:rPr lang="zh-CN" altLang="en-US"/>
              <a:pPr>
                <a:defRPr/>
              </a:pPr>
              <a:t>2017/8/6</a:t>
            </a:fld>
            <a:endParaRPr lang="en-US" altLang="zh-CN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CN" noProof="0"/>
              <a:t>Click to edit Master text styles</a:t>
            </a:r>
          </a:p>
          <a:p>
            <a:pPr lvl="1"/>
            <a:r>
              <a:rPr lang="en-US" altLang="zh-CN" noProof="0"/>
              <a:t>Second level</a:t>
            </a:r>
          </a:p>
          <a:p>
            <a:pPr lvl="2"/>
            <a:r>
              <a:rPr lang="en-US" altLang="zh-CN" noProof="0"/>
              <a:t>Third level</a:t>
            </a:r>
          </a:p>
          <a:p>
            <a:pPr lvl="3"/>
            <a:r>
              <a:rPr lang="en-US" altLang="zh-CN" noProof="0"/>
              <a:t>Fourth level</a:t>
            </a:r>
          </a:p>
          <a:p>
            <a:pPr lvl="4"/>
            <a:r>
              <a:rPr lang="en-US" altLang="zh-CN" noProof="0"/>
              <a:t>Fifth level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A889A7A3-CF7F-4204-A33C-761B1A848D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89949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5" name="Freeform 4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1" name="Freeform 30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9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70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3305176"/>
            <a:ext cx="8494713" cy="1021556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" y="2180035"/>
            <a:ext cx="9143999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6329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925829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148022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1304306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6248400" y="46291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Cupertino Christian Assembly</a:t>
            </a:r>
          </a:p>
        </p:txBody>
      </p:sp>
    </p:spTree>
    <p:extLst>
      <p:ext uri="{BB962C8B-B14F-4D97-AF65-F5344CB8AC3E}">
        <p14:creationId xmlns:p14="http://schemas.microsoft.com/office/powerpoint/2010/main" val="1222452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8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4" y="204788"/>
            <a:ext cx="82264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grpSp>
        <p:nvGrpSpPr>
          <p:cNvPr id="1027" name="Group 2"/>
          <p:cNvGrpSpPr>
            <a:grpSpLocks/>
          </p:cNvGrpSpPr>
          <p:nvPr/>
        </p:nvGrpSpPr>
        <p:grpSpPr bwMode="auto">
          <a:xfrm>
            <a:off x="1" y="0"/>
            <a:ext cx="9142413" cy="5142310"/>
            <a:chOff x="0" y="0"/>
            <a:chExt cx="5759" cy="4319"/>
          </a:xfrm>
        </p:grpSpPr>
        <p:sp>
          <p:nvSpPr>
            <p:cNvPr id="4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</a:endParaRPr>
            </a:p>
          </p:txBody>
        </p:sp>
        <p:grpSp>
          <p:nvGrpSpPr>
            <p:cNvPr id="1031" name="Group 4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6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7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8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9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0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1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2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3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4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5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6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7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8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19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0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1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2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3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4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5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6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7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8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29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0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grpSp>
            <p:nvGrpSpPr>
              <p:cNvPr id="1057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3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4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5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6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7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8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9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0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1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2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3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4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5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6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67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8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1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/>
                  <a:ahLst/>
                  <a:cxnLst>
                    <a:cxn ang="0">
                      <a:pos x="281" y="426"/>
                    </a:cxn>
                    <a:cxn ang="0">
                      <a:pos x="305" y="426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251" y="426"/>
                    </a:cxn>
                    <a:cxn ang="0">
                      <a:pos x="281" y="426"/>
                    </a:cxn>
                    <a:cxn ang="0">
                      <a:pos x="281" y="426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2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/>
                  <a:ahLst/>
                  <a:cxnLst>
                    <a:cxn ang="0">
                      <a:pos x="24" y="486"/>
                    </a:cxn>
                    <a:cxn ang="0">
                      <a:pos x="48" y="486"/>
                    </a:cxn>
                    <a:cxn ang="0">
                      <a:pos x="347" y="72"/>
                    </a:cxn>
                    <a:cxn ang="0">
                      <a:pos x="347" y="0"/>
                    </a:cxn>
                    <a:cxn ang="0">
                      <a:pos x="0" y="486"/>
                    </a:cxn>
                    <a:cxn ang="0">
                      <a:pos x="24" y="486"/>
                    </a:cxn>
                    <a:cxn ang="0">
                      <a:pos x="24" y="486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grpSp>
            <p:nvGrpSpPr>
              <p:cNvPr id="1059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2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3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4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5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6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7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8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49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  <p:sp>
              <p:nvSpPr>
                <p:cNvPr id="50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zh-CN" altLang="en-US">
                    <a:ea typeface="宋体" charset="-122"/>
                  </a:endParaRPr>
                </a:p>
              </p:txBody>
            </p:sp>
          </p:grpSp>
          <p:sp>
            <p:nvSpPr>
              <p:cNvPr id="34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5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/>
                <a:ahLst/>
                <a:cxnLst>
                  <a:cxn ang="0">
                    <a:pos x="930" y="0"/>
                  </a:cxn>
                  <a:cxn ang="0">
                    <a:pos x="906" y="0"/>
                  </a:cxn>
                  <a:cxn ang="0">
                    <a:pos x="0" y="1593"/>
                  </a:cxn>
                  <a:cxn ang="0">
                    <a:pos x="0" y="1676"/>
                  </a:cxn>
                  <a:cxn ang="0">
                    <a:pos x="948" y="5"/>
                  </a:cxn>
                  <a:cxn ang="0">
                    <a:pos x="930" y="0"/>
                  </a:cxn>
                  <a:cxn ang="0">
                    <a:pos x="930" y="0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6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/>
                <a:ahLst/>
                <a:cxnLst>
                  <a:cxn ang="0">
                    <a:pos x="606" y="0"/>
                  </a:cxn>
                  <a:cxn ang="0">
                    <a:pos x="582" y="0"/>
                  </a:cxn>
                  <a:cxn ang="0">
                    <a:pos x="0" y="871"/>
                  </a:cxn>
                  <a:cxn ang="0">
                    <a:pos x="0" y="937"/>
                  </a:cxn>
                  <a:cxn ang="0">
                    <a:pos x="629" y="4"/>
                  </a:cxn>
                  <a:cxn ang="0">
                    <a:pos x="606" y="0"/>
                  </a:cxn>
                  <a:cxn ang="0">
                    <a:pos x="606" y="0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7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/>
                <a:ahLst/>
                <a:cxnLst>
                  <a:cxn ang="0">
                    <a:pos x="282" y="0"/>
                  </a:cxn>
                  <a:cxn ang="0">
                    <a:pos x="252" y="0"/>
                  </a:cxn>
                  <a:cxn ang="0">
                    <a:pos x="0" y="361"/>
                  </a:cxn>
                  <a:cxn ang="0">
                    <a:pos x="0" y="427"/>
                  </a:cxn>
                  <a:cxn ang="0">
                    <a:pos x="305" y="5"/>
                  </a:cxn>
                  <a:cxn ang="0">
                    <a:pos x="282" y="0"/>
                  </a:cxn>
                  <a:cxn ang="0">
                    <a:pos x="282" y="0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8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39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/>
                <a:ahLst/>
                <a:cxnLst>
                  <a:cxn ang="0">
                    <a:pos x="16" y="0"/>
                  </a:cxn>
                  <a:cxn ang="0">
                    <a:pos x="0" y="7"/>
                  </a:cxn>
                  <a:cxn ang="0">
                    <a:pos x="988" y="1730"/>
                  </a:cxn>
                  <a:cxn ang="0">
                    <a:pos x="988" y="1653"/>
                  </a:cxn>
                  <a:cxn ang="0">
                    <a:pos x="40" y="0"/>
                  </a:cxn>
                  <a:cxn ang="0">
                    <a:pos x="16" y="0"/>
                  </a:cxn>
                  <a:cxn ang="0">
                    <a:pos x="16" y="0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0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4"/>
                  </a:cxn>
                  <a:cxn ang="0">
                    <a:pos x="670" y="997"/>
                  </a:cxn>
                  <a:cxn ang="0">
                    <a:pos x="670" y="92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  <p:sp>
            <p:nvSpPr>
              <p:cNvPr id="41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/>
                <a:ahLst/>
                <a:cxnLst>
                  <a:cxn ang="0">
                    <a:pos x="22" y="0"/>
                  </a:cxn>
                  <a:cxn ang="0">
                    <a:pos x="0" y="7"/>
                  </a:cxn>
                  <a:cxn ang="0">
                    <a:pos x="346" y="487"/>
                  </a:cxn>
                  <a:cxn ang="0">
                    <a:pos x="346" y="415"/>
                  </a:cxn>
                  <a:cxn ang="0">
                    <a:pos x="46" y="0"/>
                  </a:cxn>
                  <a:cxn ang="0">
                    <a:pos x="22" y="0"/>
                  </a:cxn>
                  <a:cxn ang="0">
                    <a:pos x="22" y="0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</a:endParaRPr>
              </a:p>
            </p:txBody>
          </p:sp>
        </p:grpSp>
      </p:grpSp>
      <p:sp>
        <p:nvSpPr>
          <p:cNvPr id="68" name="Text Box 70"/>
          <p:cNvSpPr txBox="1">
            <a:spLocks noChangeArrowheads="1"/>
          </p:cNvSpPr>
          <p:nvPr/>
        </p:nvSpPr>
        <p:spPr bwMode="auto">
          <a:xfrm>
            <a:off x="3048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  <p:sp>
        <p:nvSpPr>
          <p:cNvPr id="69" name="Text Box 71"/>
          <p:cNvSpPr txBox="1">
            <a:spLocks noChangeArrowheads="1"/>
          </p:cNvSpPr>
          <p:nvPr/>
        </p:nvSpPr>
        <p:spPr bwMode="auto">
          <a:xfrm>
            <a:off x="6308726" y="4766073"/>
            <a:ext cx="26066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Christian Assembly  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基 督 徒 聚 會</a:t>
            </a:r>
            <a:endParaRPr lang="zh-CN" altLang="en-US" sz="120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0" r:id="rId2"/>
    <p:sldLayoutId id="2147483722" r:id="rId3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86400" y="4809351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3" r:id="rId1"/>
    <p:sldLayoutId id="2147483724" r:id="rId2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0" y="74295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zh-CN" altLang="en-US" sz="2800">
              <a:ea typeface="標楷體" pitchFamily="65" charset="-120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0" y="895350"/>
            <a:ext cx="9144000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ea typeface="標楷體" pitchFamily="65" charset="-120"/>
              </a:rPr>
              <a:t>歌頌耶穌奇妙大愛，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Sing the wondrous love of Jesus,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ea typeface="標楷體" pitchFamily="65" charset="-120"/>
              </a:rPr>
              <a:t>讚祂憐憫與恩待；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Sing His mercy and His grace;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ea typeface="標楷體" pitchFamily="65" charset="-120"/>
              </a:rPr>
              <a:t>何等居所光明、榮美，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In the mansions bright and blessed.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ea typeface="標楷體" pitchFamily="65" charset="-120"/>
              </a:rPr>
              <a:t>祂已為我們豫備。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He’ll prepare for us a place.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" y="57150"/>
            <a:ext cx="9143999" cy="68580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en-US" altLang="zh-CN" sz="2800" b="1" dirty="0">
                <a:latin typeface="Arial Narrow" pitchFamily="34" charset="0"/>
                <a:ea typeface="宋体" pitchFamily="2" charset="-122"/>
              </a:rPr>
              <a:t>H538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當我們都回天家 </a:t>
            </a:r>
            <a:br>
              <a:rPr lang="zh-CN" altLang="en-US" sz="2800" b="1" dirty="0">
                <a:latin typeface="Arial Narrow" pitchFamily="34" charset="0"/>
                <a:ea typeface="宋体" pitchFamily="2" charset="-122"/>
              </a:rPr>
            </a:br>
            <a:r>
              <a:rPr lang="en-US" altLang="zh-CN" sz="2400" dirty="0">
                <a:latin typeface="Arial Narrow" pitchFamily="34" charset="0"/>
                <a:ea typeface="宋体" pitchFamily="2" charset="-122"/>
              </a:rPr>
              <a:t>WHEN WE ALL GET TO HEAVEN </a:t>
            </a:r>
            <a:r>
              <a:rPr lang="en-US" altLang="zh-CN" sz="2400" dirty="0">
                <a:effectLst/>
                <a:latin typeface="Arial Narrow" pitchFamily="34" charset="0"/>
                <a:ea typeface="宋体" pitchFamily="2" charset="-122"/>
              </a:rPr>
              <a:t>(1/4)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H538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CN" dirty="0">
                <a:latin typeface="Arial" charset="0"/>
                <a:ea typeface="新細明體" pitchFamily="18" charset="-120"/>
              </a:rPr>
              <a:t>1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當我們都回天家，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When we all get to heaven,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那是何等歡喜相聚之日！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What a day of rejoicing that will be!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我們要面見祂，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When we all see Jesus,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並要高唱得勝新詩。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We’ll sing and shout the victory.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H538 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CN" dirty="0">
                <a:latin typeface="Arial" charset="0"/>
                <a:ea typeface="新細明體" pitchFamily="18" charset="-120"/>
                <a:cs typeface="Arial" charset="0"/>
              </a:rPr>
              <a:t>2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/4,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CN" dirty="0">
                <a:latin typeface="Arial" charset="0"/>
                <a:ea typeface="新細明體" pitchFamily="18" charset="-120"/>
                <a:cs typeface="Arial" charset="0"/>
              </a:rPr>
              <a:t>1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我今行走客旅路途，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Where we walk the pilgrim pathway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烏雲常瀰漫四佈；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Clouds will overspread the sky;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有日當我旅程完畢，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But when </a:t>
            </a:r>
            <a:r>
              <a:rPr lang="en-US" altLang="zh-CN" sz="2800" dirty="0" err="1">
                <a:ea typeface="標楷體" pitchFamily="65" charset="-120"/>
                <a:cs typeface="Arial" charset="0"/>
              </a:rPr>
              <a:t>trav’ling</a:t>
            </a:r>
            <a:r>
              <a:rPr lang="en-US" altLang="zh-CN" sz="2800" dirty="0">
                <a:ea typeface="標楷體" pitchFamily="65" charset="-120"/>
                <a:cs typeface="Arial" charset="0"/>
              </a:rPr>
              <a:t> days are over,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再無陰影與歎息。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Not a shadow, not a sigh.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H538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CN" dirty="0">
                <a:latin typeface="Arial" charset="0"/>
                <a:ea typeface="新細明體" pitchFamily="18" charset="-120"/>
              </a:rPr>
              <a:t>2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/2</a:t>
            </a:r>
            <a:r>
              <a:rPr lang="zh-CN" altLang="en-US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當我們都回天家，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When we all get to heaven,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那是何等歡喜相聚之日！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What a day of rejoicing that will be!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我們要面見祂，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When we all see Jesus,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並要高唱得勝新詩。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We’ll sing and shout the victory.</a:t>
            </a:r>
          </a:p>
        </p:txBody>
      </p:sp>
    </p:spTree>
    <p:extLst>
      <p:ext uri="{BB962C8B-B14F-4D97-AF65-F5344CB8AC3E}">
        <p14:creationId xmlns:p14="http://schemas.microsoft.com/office/powerpoint/2010/main" val="3491110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32172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H538 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1/2)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我們今當忠誠、真摯，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Let us then be true and faithful.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每日交託，勤服事；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Trusting, serving every day;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只要那日榮面一瞥，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Just one glimpse of Him in glory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所有辛酸得慰藉。</a:t>
            </a:r>
          </a:p>
          <a:p>
            <a:pPr algn="ctr" eaLnBrk="1" hangingPunct="1">
              <a:spcBef>
                <a:spcPts val="0"/>
              </a:spcBef>
              <a:spcAft>
                <a:spcPts val="0"/>
              </a:spcAft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Will the toils of life repay.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H538 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3/4,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  <a:cs typeface="Arial" charset="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當我們都回天家，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When we all get to heaven,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那是何等歡喜相聚之日！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What a day of rejoicing that will be!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我們要面見祂，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When we all see Jesus,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並要高唱得勝新詩。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We’ll sing and shout the victory.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</a:rPr>
              <a:t>H538  (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恩賞不遠，努力向前！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Onward to the prize before us!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祂的榮面快望見；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Soon His beauty we’ll behold; 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不久天城珠門將開，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Soon the pearly gates will open,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</a:rPr>
              <a:t>我們逍遙黃金街。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</a:rPr>
              <a:t>We shall tread the streets of gold.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17527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ts val="0"/>
              </a:spcBef>
              <a:spcAft>
                <a:spcPts val="600"/>
              </a:spcAft>
            </a:pP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H538  (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節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4/4, </a:t>
            </a:r>
            <a:r>
              <a:rPr lang="zh-TW" altLang="en-US" dirty="0">
                <a:latin typeface="Arial" charset="0"/>
                <a:ea typeface="新細明體" pitchFamily="18" charset="-120"/>
                <a:cs typeface="Arial" charset="0"/>
              </a:rPr>
              <a:t>頁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2/2</a:t>
            </a:r>
            <a:r>
              <a:rPr lang="zh-CN" altLang="en-US" dirty="0">
                <a:latin typeface="Arial" charset="0"/>
                <a:ea typeface="新細明體" pitchFamily="18" charset="-120"/>
                <a:cs typeface="Arial" charset="0"/>
              </a:rPr>
              <a:t>副</a:t>
            </a:r>
            <a:r>
              <a:rPr lang="en-US" altLang="zh-TW" dirty="0">
                <a:latin typeface="Arial" charset="0"/>
                <a:ea typeface="新細明體" pitchFamily="18" charset="-120"/>
                <a:cs typeface="Arial" charset="0"/>
              </a:rPr>
              <a:t>)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當我們都回天家，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When we all get to heaven,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那是何等歡喜相聚之日！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What a day of rejoicing that will be!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我們要面見祂，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When we all see Jesus,</a:t>
            </a:r>
          </a:p>
          <a:p>
            <a:pPr algn="ctr" eaLnBrk="1" hangingPunct="1">
              <a:spcBef>
                <a:spcPts val="0"/>
              </a:spcBef>
            </a:pPr>
            <a:r>
              <a:rPr lang="zh-CN" altLang="en-US" sz="3200" dirty="0">
                <a:latin typeface="標楷體" pitchFamily="65" charset="-120"/>
                <a:ea typeface="標楷體" pitchFamily="65" charset="-120"/>
                <a:cs typeface="Arial" charset="0"/>
              </a:rPr>
              <a:t>並要高唱得勝新詩。</a:t>
            </a:r>
          </a:p>
          <a:p>
            <a:pPr algn="ctr" eaLnBrk="1" hangingPunct="1">
              <a:spcBef>
                <a:spcPts val="0"/>
              </a:spcBef>
            </a:pPr>
            <a:r>
              <a:rPr lang="en-US" altLang="zh-CN" sz="2800" dirty="0">
                <a:ea typeface="標楷體" pitchFamily="65" charset="-120"/>
                <a:cs typeface="Arial" charset="0"/>
              </a:rPr>
              <a:t>We’ll sing and shout the victory.</a:t>
            </a:r>
          </a:p>
        </p:txBody>
      </p:sp>
    </p:spTree>
    <p:extLst>
      <p:ext uri="{BB962C8B-B14F-4D97-AF65-F5344CB8AC3E}">
        <p14:creationId xmlns:p14="http://schemas.microsoft.com/office/powerpoint/2010/main" val="747477112"/>
      </p:ext>
    </p:extLst>
  </p:cSld>
  <p:clrMapOvr>
    <a:masterClrMapping/>
  </p:clrMapOvr>
</p:sld>
</file>

<file path=ppt/theme/theme1.xml><?xml version="1.0" encoding="utf-8"?>
<a:theme xmlns:a="http://schemas.openxmlformats.org/drawingml/2006/main" name="4_Template3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105</TotalTime>
  <Words>541</Words>
  <Application>Microsoft Office PowerPoint</Application>
  <PresentationFormat>On-screen Show (16:9)</PresentationFormat>
  <Paragraphs>72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9" baseType="lpstr">
      <vt:lpstr>宋体</vt:lpstr>
      <vt:lpstr>Microsoft JhengHei</vt:lpstr>
      <vt:lpstr>新細明體</vt:lpstr>
      <vt:lpstr>標楷體</vt:lpstr>
      <vt:lpstr>Arial</vt:lpstr>
      <vt:lpstr>Arial Narrow</vt:lpstr>
      <vt:lpstr>Calibri</vt:lpstr>
      <vt:lpstr>Times New Roman</vt:lpstr>
      <vt:lpstr>Wingdings</vt:lpstr>
      <vt:lpstr>4_Template3</vt:lpstr>
      <vt:lpstr>cccta_hymn</vt:lpstr>
      <vt:lpstr>H538  當我們都回天家  WHEN WE ALL GET TO HEAVEN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H538 當我們都回天家 WHEN WE ALL GET TO HEAVEN</dc:title>
  <dc:subject>Hymnary 聖徒詩歌</dc:subject>
  <dc:creator>Eliza E. Hewitt</dc:creator>
  <cp:lastModifiedBy>Timothy Liang</cp:lastModifiedBy>
  <cp:revision>28</cp:revision>
  <dcterms:created xsi:type="dcterms:W3CDTF">2001-11-16T23:00:45Z</dcterms:created>
  <dcterms:modified xsi:type="dcterms:W3CDTF">2017-08-06T13:28:17Z</dcterms:modified>
</cp:coreProperties>
</file>